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Play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0" roundtripDataSignature="AMtx7mi//dMxI+CAYY/tE7cu11uonekl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848F88-A089-4889-964B-D8D47B788EC4}">
  <a:tblStyle styleId="{92848F88-A089-4889-964B-D8D47B788EC4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7E9EC"/>
          </a:solidFill>
        </a:fill>
      </a:tcStyle>
    </a:wholeTbl>
    <a:band1H>
      <a:tcTxStyle b="off" i="off"/>
      <a:tcStyle>
        <a:fill>
          <a:solidFill>
            <a:srgbClr val="CAD1D8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D1D8"/>
          </a:solidFill>
        </a:fill>
      </a:tcStyle>
    </a:band1V>
    <a:band2V>
      <a:tcTxStyle b="off" i="off"/>
    </a:band2V>
    <a:la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ptos"/>
          <a:ea typeface="Aptos"/>
          <a:cs typeface="Aptos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Aptos"/>
          <a:ea typeface="Aptos"/>
          <a:cs typeface="Aptos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lay-bold.fntdata"/><Relationship Id="rId16" Type="http://schemas.openxmlformats.org/officeDocument/2006/relationships/slide" Target="slides/slide11.xml"/><Relationship Id="rId38" Type="http://schemas.openxmlformats.org/officeDocument/2006/relationships/font" Target="fonts/Pl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dia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függőleges szöveg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üggőleges cím és szöveg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ím és tartalom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Üres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zakaszfejléc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tartalomrész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Összehasonlítás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sak cím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talomrész képaláírással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ép képaláírással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3.png"/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9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39.png"/><Relationship Id="rId8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Relationship Id="rId4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5.png"/><Relationship Id="rId4" Type="http://schemas.openxmlformats.org/officeDocument/2006/relationships/image" Target="../media/image40.png"/><Relationship Id="rId5" Type="http://schemas.openxmlformats.org/officeDocument/2006/relationships/image" Target="../media/image56.png"/><Relationship Id="rId6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9" Type="http://schemas.openxmlformats.org/officeDocument/2006/relationships/image" Target="../media/image33.png"/><Relationship Id="rId5" Type="http://schemas.openxmlformats.org/officeDocument/2006/relationships/image" Target="../media/image53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58.png"/><Relationship Id="rId5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0"/>
            <a:ext cx="9144000" cy="11521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</a:pPr>
            <a:r>
              <a:rPr lang="hu-HU"/>
              <a:t>Banánia Dokumentáció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30" y="0"/>
            <a:ext cx="121689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885"/>
            <a:ext cx="12192000" cy="685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6" y="0"/>
            <a:ext cx="1218780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/>
          <p:nvPr/>
        </p:nvSpPr>
        <p:spPr>
          <a:xfrm>
            <a:off x="2868191" y="0"/>
            <a:ext cx="64556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főoldal kezdetben</a:t>
            </a:r>
            <a:endParaRPr/>
          </a:p>
        </p:txBody>
      </p:sp>
      <p:pic>
        <p:nvPicPr>
          <p:cNvPr id="164" name="Google Shape;16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848" y="1408829"/>
            <a:ext cx="7538301" cy="40403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3748" y="1282046"/>
            <a:ext cx="7984503" cy="4293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418729" cy="357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73272" y="3278899"/>
            <a:ext cx="6418728" cy="35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3431" y="1379274"/>
            <a:ext cx="7645138" cy="409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0929" y="789778"/>
            <a:ext cx="3357660" cy="64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29" y="1543207"/>
            <a:ext cx="4572281" cy="16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0929" y="3280363"/>
            <a:ext cx="4123765" cy="141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0929" y="4794897"/>
            <a:ext cx="4360172" cy="67800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0"/>
          <p:cNvSpPr/>
          <p:nvPr/>
        </p:nvSpPr>
        <p:spPr>
          <a:xfrm>
            <a:off x="6741265" y="0"/>
            <a:ext cx="5450735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HTML szerkezete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263" y="1851259"/>
            <a:ext cx="2590800" cy="16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263" y="3518549"/>
            <a:ext cx="2750615" cy="1667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263" y="5185839"/>
            <a:ext cx="2671304" cy="1672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1667" y="1382580"/>
            <a:ext cx="2847175" cy="153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104568" y="2918060"/>
            <a:ext cx="3445017" cy="1768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04568" y="4686991"/>
            <a:ext cx="3669888" cy="2171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061148" y="605368"/>
            <a:ext cx="3762094" cy="2463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222513" y="3068933"/>
            <a:ext cx="3600729" cy="2261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854960" y="5330275"/>
            <a:ext cx="3968282" cy="1527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-338870" y="4431"/>
            <a:ext cx="5367073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CSS szerkezete</a:t>
            </a:r>
            <a:endParaRPr b="0" i="0" sz="5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33" y="207650"/>
            <a:ext cx="3788606" cy="271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853" y="3005124"/>
            <a:ext cx="4269506" cy="285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1663" y="5332282"/>
            <a:ext cx="6792969" cy="132721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2"/>
          <p:cNvSpPr/>
          <p:nvPr/>
        </p:nvSpPr>
        <p:spPr>
          <a:xfrm>
            <a:off x="5629868" y="0"/>
            <a:ext cx="656213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Weboldal JavaScript szerkezete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" name="Google Shape;89;p2"/>
          <p:cNvGraphicFramePr/>
          <p:nvPr/>
        </p:nvGraphicFramePr>
        <p:xfrm>
          <a:off x="0" y="21310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{92848F88-A089-4889-964B-D8D47B788EC4}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Vlan 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Vlan 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Vlan 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Vlan 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Vlan 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Rendelésfelvétel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Pénzügy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Vezetőség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Dolgozók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Rendszergazda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192.168.100.24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192.168.100.16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255.255.255.248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255.255.255.248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255.255.255.248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255.255.255.240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255.255.255.248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192.168.100.25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192.168.100.17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192.168.100.41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192.168.100.22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192.168.100.14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192.168.100.46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192.168.100.39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192.168.100.31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192.168.100.23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192.168.100.15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192.168.100.47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90" name="Google Shape;90;p2"/>
          <p:cNvSpPr txBox="1"/>
          <p:nvPr/>
        </p:nvSpPr>
        <p:spPr>
          <a:xfrm>
            <a:off x="4409032" y="539496"/>
            <a:ext cx="396400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hu-HU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cég hálózata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1583" y="1349454"/>
            <a:ext cx="7748833" cy="4159092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/>
          <p:nvPr/>
        </p:nvSpPr>
        <p:spPr>
          <a:xfrm>
            <a:off x="1906390" y="0"/>
            <a:ext cx="837921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Cégünkről oldal kezdetben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097" y="1106587"/>
            <a:ext cx="8653806" cy="464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311" y="899214"/>
            <a:ext cx="9417377" cy="5059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3247" y="2475749"/>
            <a:ext cx="7745506" cy="1906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23247" y="4960451"/>
            <a:ext cx="7745506" cy="83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96508" y="0"/>
            <a:ext cx="599898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807" y="2244864"/>
            <a:ext cx="4531997" cy="3783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1961" y="2717571"/>
            <a:ext cx="3986768" cy="331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53392" y="-102299"/>
            <a:ext cx="5377138" cy="234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8875" y="2789300"/>
            <a:ext cx="10212225" cy="17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8938" y="0"/>
            <a:ext cx="733412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8016" y="1338836"/>
            <a:ext cx="7795967" cy="4180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9"/>
          <p:cNvSpPr/>
          <p:nvPr/>
        </p:nvSpPr>
        <p:spPr>
          <a:xfrm>
            <a:off x="1810210" y="0"/>
            <a:ext cx="8571578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Tudnivalók oldal kezdetben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3493" y="1200192"/>
            <a:ext cx="8305014" cy="4457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8907" y="1238545"/>
            <a:ext cx="8154186" cy="4380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6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-1"/>
            <a:ext cx="6096000" cy="342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3429000"/>
            <a:ext cx="6096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96000" y="3428998"/>
            <a:ext cx="6096000" cy="3429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4876819" y="356616"/>
            <a:ext cx="277903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hu-HU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Kábelezés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96" name="Google Shape;96;p3"/>
          <p:cNvGraphicFramePr/>
          <p:nvPr/>
        </p:nvGraphicFramePr>
        <p:xfrm>
          <a:off x="0" y="147861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{92848F88-A089-4889-964B-D8D47B788EC4}</a:tableStyleId>
              </a:tblPr>
              <a:tblGrid>
                <a:gridCol w="3048000"/>
                <a:gridCol w="3048000"/>
                <a:gridCol w="3048000"/>
                <a:gridCol w="30480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Switch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Switch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Switch 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Switch 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Rendelésfelvétel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Pénzügy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Vezetőség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Dolgozók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Pc1 – f0/1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Pc2 – f0/1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Pc3 – f0/1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Pc6 – f0/1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f0/23-24 Port-channel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f0/23-24 Port-channel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Pc4 – f0/2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Pc7 – f0/2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f0/21-22 Port-channel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Pc5 – f0/3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Pc8 – f0/3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f0/21-22 Port-channel 2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Pc9 – f0/4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g0/1 Router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Pc10 – f0/5</a:t>
                      </a:r>
                      <a:endParaRPr sz="1400" u="none" cap="none" strike="noStrike"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Pc11 – f0/6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hu-HU" sz="1800" u="none" cap="none" strike="noStrike"/>
                        <a:t>g0/1 Router 1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37" y="282328"/>
            <a:ext cx="5540187" cy="1179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437" y="1560572"/>
            <a:ext cx="6869850" cy="91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3437" y="2572133"/>
            <a:ext cx="8580818" cy="131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437" y="4029069"/>
            <a:ext cx="9825318" cy="684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3437" y="4803664"/>
            <a:ext cx="7664823" cy="705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3437" y="5604801"/>
            <a:ext cx="9583270" cy="651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8378" y="-55341"/>
            <a:ext cx="599898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39151" y="569258"/>
            <a:ext cx="4396401" cy="277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39152" y="3348317"/>
            <a:ext cx="4396401" cy="314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74218"/>
            <a:ext cx="5377138" cy="2347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671" y="735105"/>
            <a:ext cx="5077204" cy="3343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671" y="4199164"/>
            <a:ext cx="6816310" cy="2138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88680" y="65955"/>
            <a:ext cx="7334124" cy="234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4075" y="2266950"/>
            <a:ext cx="794385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>
            <a:off x="4661647" y="1075765"/>
            <a:ext cx="502024" cy="304800"/>
          </a:xfrm>
          <a:prstGeom prst="ellipse">
            <a:avLst/>
          </a:prstGeom>
          <a:solidFill>
            <a:srgbClr val="595959"/>
          </a:solidFill>
          <a:ln cap="flat" cmpd="sng" w="25400">
            <a:solidFill>
              <a:srgbClr val="064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7458635" y="842682"/>
            <a:ext cx="609600" cy="403412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064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3738282" y="2563906"/>
            <a:ext cx="466165" cy="277906"/>
          </a:xfrm>
          <a:prstGeom prst="rect">
            <a:avLst/>
          </a:prstGeom>
          <a:solidFill>
            <a:srgbClr val="3A7D22"/>
          </a:solidFill>
          <a:ln cap="flat" cmpd="sng" w="25400">
            <a:solidFill>
              <a:srgbClr val="064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/>
          <p:nvPr/>
        </p:nvSpPr>
        <p:spPr>
          <a:xfrm>
            <a:off x="1093693" y="2537012"/>
            <a:ext cx="340659" cy="331694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25400">
            <a:solidFill>
              <a:srgbClr val="064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10" y="252301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4260" y="250901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10" y="4016189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1410" y="5458813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538" y="2882152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1810" y="3249152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022" y="3282187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80538" y="5089261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2022" y="4713294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81810" y="4713293"/>
            <a:ext cx="365792" cy="359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2861" y="1552134"/>
            <a:ext cx="524301" cy="329213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3738282" y="4026601"/>
            <a:ext cx="466165" cy="277906"/>
          </a:xfrm>
          <a:prstGeom prst="rect">
            <a:avLst/>
          </a:prstGeom>
          <a:solidFill>
            <a:srgbClr val="3A7D22"/>
          </a:solidFill>
          <a:ln cap="flat" cmpd="sng" w="25400">
            <a:solidFill>
              <a:srgbClr val="0642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24454" y="5489296"/>
            <a:ext cx="493819" cy="298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16524" y="4016189"/>
            <a:ext cx="493819" cy="29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128017"/>
            <a:ext cx="12166295" cy="6615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cég első irodája: A hálózat dhcp ip-cím kiosztásával működik.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A gépek sikeresen kommunikálnak egymással.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Dhcp server –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Web Server -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Dns server –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hu-HU"/>
              <a:t>Wifi -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/>
          <p:nvPr/>
        </p:nvSpPr>
        <p:spPr>
          <a:xfrm>
            <a:off x="-75928" y="2967335"/>
            <a:ext cx="1234385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hu-HU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Weboldal tervezése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680" y="0"/>
            <a:ext cx="1214064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2024-10-11T23:31:36Z</dcterms:created>
  <dc:creator>Bence Molnár</dc:creator>
</cp:coreProperties>
</file>